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347" r:id="rId3"/>
    <p:sldId id="466" r:id="rId4"/>
    <p:sldId id="473" r:id="rId5"/>
    <p:sldId id="497" r:id="rId6"/>
    <p:sldId id="501" r:id="rId7"/>
    <p:sldId id="498" r:id="rId8"/>
    <p:sldId id="471" r:id="rId9"/>
    <p:sldId id="472" r:id="rId10"/>
    <p:sldId id="474" r:id="rId11"/>
    <p:sldId id="500" r:id="rId12"/>
    <p:sldId id="504" r:id="rId13"/>
    <p:sldId id="503" r:id="rId14"/>
    <p:sldId id="508" r:id="rId15"/>
    <p:sldId id="506" r:id="rId16"/>
    <p:sldId id="494" r:id="rId17"/>
    <p:sldId id="509" r:id="rId18"/>
    <p:sldId id="516" r:id="rId19"/>
    <p:sldId id="510" r:id="rId20"/>
    <p:sldId id="502" r:id="rId21"/>
    <p:sldId id="513" r:id="rId22"/>
    <p:sldId id="514" r:id="rId23"/>
    <p:sldId id="505" r:id="rId24"/>
    <p:sldId id="507" r:id="rId25"/>
    <p:sldId id="495" r:id="rId26"/>
    <p:sldId id="476" r:id="rId27"/>
    <p:sldId id="464" r:id="rId28"/>
    <p:sldId id="481" r:id="rId29"/>
    <p:sldId id="467" r:id="rId30"/>
    <p:sldId id="421" r:id="rId31"/>
    <p:sldId id="488" r:id="rId32"/>
    <p:sldId id="489" r:id="rId33"/>
    <p:sldId id="484" r:id="rId34"/>
    <p:sldId id="485" r:id="rId35"/>
    <p:sldId id="515" r:id="rId36"/>
    <p:sldId id="486" r:id="rId37"/>
    <p:sldId id="422" r:id="rId38"/>
    <p:sldId id="490" r:id="rId39"/>
    <p:sldId id="4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394" autoAdjust="0"/>
  </p:normalViewPr>
  <p:slideViewPr>
    <p:cSldViewPr snapToGrid="0">
      <p:cViewPr varScale="1">
        <p:scale>
          <a:sx n="73" d="100"/>
          <a:sy n="73" d="100"/>
        </p:scale>
        <p:origin x="138" y="72"/>
      </p:cViewPr>
      <p:guideLst/>
    </p:cSldViewPr>
  </p:slideViewPr>
  <p:outlineViewPr>
    <p:cViewPr>
      <p:scale>
        <a:sx n="33" d="100"/>
        <a:sy n="33" d="100"/>
      </p:scale>
      <p:origin x="0" y="-584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8C02E-F0A9-47AC-BF62-44217A97C315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9C27F-7561-418A-9FAE-35FE49C83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5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1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810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57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30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62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86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3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1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3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9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9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9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5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1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lAJJI-qG2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0B5B3-C176-4F7C-970C-B4549609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2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BC9592-779D-4BEE-A24B-968C8E00C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2996" y="2382592"/>
            <a:ext cx="3808985" cy="1775341"/>
          </a:xfrm>
        </p:spPr>
        <p:txBody>
          <a:bodyPr anchor="ctr">
            <a:normAutofit/>
          </a:bodyPr>
          <a:lstStyle/>
          <a:p>
            <a:r>
              <a:rPr lang="pl-PL" sz="4000" dirty="0"/>
              <a:t>Programowanie sieciowe</a:t>
            </a:r>
            <a:endParaRPr lang="en-US" sz="4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DF3C909-9C57-4865-AD2B-372D146EA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739425"/>
            <a:ext cx="3485072" cy="445052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rgbClr val="2599B2"/>
                </a:solidFill>
              </a:rPr>
              <a:t>Jerzy Grynczewski</a:t>
            </a:r>
            <a:endParaRPr lang="en-US" dirty="0">
              <a:solidFill>
                <a:srgbClr val="2599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40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36766"/>
          </a:xfrm>
        </p:spPr>
        <p:txBody>
          <a:bodyPr>
            <a:normAutofit/>
          </a:bodyPr>
          <a:lstStyle/>
          <a:p>
            <a:r>
              <a:rPr lang="pl-PL" sz="2800" dirty="0"/>
              <a:t>Porty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pl-PL" dirty="0"/>
              <a:t>Sam IP nie wystarczy. Serwisy sieciowe:</a:t>
            </a:r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dirty="0"/>
              <a:t>80 - SMTP</a:t>
            </a:r>
          </a:p>
          <a:p>
            <a:pPr marL="36900" indent="0">
              <a:buNone/>
            </a:pPr>
            <a:r>
              <a:rPr lang="pl-PL" dirty="0"/>
              <a:t>25 – SMTP (email)</a:t>
            </a:r>
          </a:p>
          <a:p>
            <a:pPr marL="3690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2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Jak wysyłamy naszą kopertę?</a:t>
            </a:r>
            <a:endParaRPr lang="en-US" sz="2800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36900" indent="0">
              <a:buNone/>
            </a:pPr>
            <a:r>
              <a:rPr lang="pl-PL" dirty="0"/>
              <a:t>Wpisujemy adres np. https://www.example.com.</a:t>
            </a:r>
          </a:p>
        </p:txBody>
      </p:sp>
    </p:spTree>
    <p:extLst>
      <p:ext uri="{BB962C8B-B14F-4D97-AF65-F5344CB8AC3E}">
        <p14:creationId xmlns:p14="http://schemas.microsoft.com/office/powerpoint/2010/main" val="341753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633" y="3069771"/>
            <a:ext cx="6622869" cy="289124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4000" dirty="0"/>
              <a:t>https://www.example.com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C0CC43E-3A6D-495A-B0A8-0FEBA6BF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pl-PL" sz="2800" dirty="0"/>
              <a:t>URL – Uniform Resource </a:t>
            </a:r>
            <a:r>
              <a:rPr lang="pl-PL" sz="2800" dirty="0" err="1"/>
              <a:t>Locator</a:t>
            </a:r>
            <a:endParaRPr lang="en-US" sz="28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5B9E957E-6C01-4D6C-BC35-5212B09D742B}"/>
              </a:ext>
            </a:extLst>
          </p:cNvPr>
          <p:cNvSpPr txBox="1">
            <a:spLocks/>
          </p:cNvSpPr>
          <p:nvPr/>
        </p:nvSpPr>
        <p:spPr>
          <a:xfrm>
            <a:off x="4628606" y="4991102"/>
            <a:ext cx="4619896" cy="8088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sz="1400" dirty="0"/>
              <a:t>DNS – </a:t>
            </a:r>
            <a:r>
              <a:rPr lang="pl-PL" sz="1400" dirty="0" err="1"/>
              <a:t>Domain</a:t>
            </a:r>
            <a:r>
              <a:rPr lang="pl-PL" sz="1400" dirty="0"/>
              <a:t> </a:t>
            </a:r>
            <a:r>
              <a:rPr lang="pl-PL" sz="1400" dirty="0" err="1"/>
              <a:t>Name</a:t>
            </a:r>
            <a:r>
              <a:rPr lang="pl-PL" sz="1400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80229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469" y="2808515"/>
            <a:ext cx="6278879" cy="307412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sz="3200" dirty="0"/>
              <a:t>http://www.</a:t>
            </a:r>
            <a:r>
              <a:rPr lang="pl-PL" sz="3200" dirty="0">
                <a:solidFill>
                  <a:srgbClr val="FFFF00"/>
                </a:solidFill>
              </a:rPr>
              <a:t>example.com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0C8233D8-0D9E-4F9B-A4FF-FBD287F6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pl-PL" sz="2800" dirty="0"/>
              <a:t>Nazwa domenowa (</a:t>
            </a:r>
            <a:r>
              <a:rPr lang="pl-PL" sz="2800" dirty="0" err="1"/>
              <a:t>domain</a:t>
            </a:r>
            <a:r>
              <a:rPr lang="pl-PL" sz="2800" dirty="0"/>
              <a:t> </a:t>
            </a:r>
            <a:r>
              <a:rPr lang="pl-PL" sz="2800" dirty="0" err="1"/>
              <a:t>name</a:t>
            </a:r>
            <a:r>
              <a:rPr lang="pl-PL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944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469" y="2808515"/>
            <a:ext cx="6278879" cy="307412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sz="3200" dirty="0"/>
              <a:t>http://</a:t>
            </a:r>
            <a:r>
              <a:rPr lang="pl-PL" sz="3200" dirty="0">
                <a:solidFill>
                  <a:srgbClr val="FFFF00"/>
                </a:solidFill>
              </a:rPr>
              <a:t>www</a:t>
            </a:r>
            <a:r>
              <a:rPr lang="pl-PL" sz="3200" dirty="0">
                <a:solidFill>
                  <a:schemeClr val="tx1"/>
                </a:solidFill>
              </a:rPr>
              <a:t>.example.com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0C8233D8-0D9E-4F9B-A4FF-FBD287F6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pl-PL" sz="2800" dirty="0"/>
              <a:t>Pod domena (</a:t>
            </a:r>
            <a:r>
              <a:rPr lang="pl-PL" sz="2800" dirty="0" err="1"/>
              <a:t>subdomain</a:t>
            </a:r>
            <a:r>
              <a:rPr lang="pl-PL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93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651" y="2468880"/>
            <a:ext cx="7210697" cy="341375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sz="3200" dirty="0">
                <a:solidFill>
                  <a:srgbClr val="FFFF00"/>
                </a:solidFill>
              </a:rPr>
              <a:t>http</a:t>
            </a:r>
            <a:r>
              <a:rPr lang="pl-PL" sz="3200" dirty="0"/>
              <a:t>://www.example.com/index.html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F319BDFC-4F54-4AFA-A044-30E7CAA2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pl-PL" sz="2800" dirty="0"/>
              <a:t>HTTP – </a:t>
            </a:r>
            <a:r>
              <a:rPr lang="pl-PL" sz="2800" dirty="0" err="1"/>
              <a:t>HyperText</a:t>
            </a:r>
            <a:r>
              <a:rPr lang="pl-PL" sz="2800" dirty="0"/>
              <a:t> Transfer </a:t>
            </a:r>
            <a:r>
              <a:rPr lang="pl-PL" sz="2800" dirty="0" err="1"/>
              <a:t>Protocol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354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Co wewnątrz koperty?</a:t>
            </a:r>
            <a:endParaRPr lang="en-US" sz="28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C7C9BD-5416-4A08-9089-046A27A0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89" y="2049780"/>
            <a:ext cx="4375773" cy="38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7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Co wewnątrz koperty?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0137"/>
            <a:ext cx="10353762" cy="3061062"/>
          </a:xfrm>
        </p:spPr>
        <p:txBody>
          <a:bodyPr>
            <a:normAutofit/>
          </a:bodyPr>
          <a:lstStyle/>
          <a:p>
            <a:r>
              <a:rPr lang="pl-PL" dirty="0"/>
              <a:t>Nagłówek (HTTP)</a:t>
            </a:r>
          </a:p>
          <a:p>
            <a:r>
              <a:rPr lang="pl-PL" dirty="0"/>
              <a:t>Ciało (HTML)</a:t>
            </a:r>
          </a:p>
        </p:txBody>
      </p:sp>
    </p:spTree>
    <p:extLst>
      <p:ext uri="{BB962C8B-B14F-4D97-AF65-F5344CB8AC3E}">
        <p14:creationId xmlns:p14="http://schemas.microsoft.com/office/powerpoint/2010/main" val="346882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Co wewnątrz koperty?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0137"/>
            <a:ext cx="10353762" cy="30610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dirty="0"/>
              <a:t>HTTP </a:t>
            </a:r>
            <a:r>
              <a:rPr lang="pl-PL" dirty="0" err="1"/>
              <a:t>request</a:t>
            </a:r>
            <a:endParaRPr lang="pl-PL" dirty="0"/>
          </a:p>
          <a:p>
            <a:endParaRPr lang="pl-PL" dirty="0"/>
          </a:p>
          <a:p>
            <a:r>
              <a:rPr lang="pl-PL" dirty="0"/>
              <a:t>GET / HTTP/1.1</a:t>
            </a:r>
          </a:p>
          <a:p>
            <a:r>
              <a:rPr lang="pl-PL" dirty="0"/>
              <a:t>Host: www.example.com</a:t>
            </a:r>
          </a:p>
          <a:p>
            <a:r>
              <a:rPr lang="pl-P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289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A co odpowiada serwer?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0137"/>
            <a:ext cx="10353762" cy="30610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dirty="0"/>
              <a:t>HTTP </a:t>
            </a:r>
            <a:r>
              <a:rPr lang="pl-PL" dirty="0" err="1"/>
              <a:t>response</a:t>
            </a:r>
            <a:endParaRPr lang="pl-PL" dirty="0"/>
          </a:p>
          <a:p>
            <a:endParaRPr lang="pl-PL" dirty="0"/>
          </a:p>
          <a:p>
            <a:r>
              <a:rPr lang="pl-PL" dirty="0"/>
              <a:t>HTTP/1.1 200 OK</a:t>
            </a:r>
          </a:p>
          <a:p>
            <a:r>
              <a:rPr lang="pl-PL" dirty="0"/>
              <a:t>Content-type: </a:t>
            </a:r>
            <a:r>
              <a:rPr lang="pl-PL" dirty="0" err="1"/>
              <a:t>text</a:t>
            </a:r>
            <a:r>
              <a:rPr lang="pl-PL" dirty="0"/>
              <a:t>/</a:t>
            </a:r>
            <a:r>
              <a:rPr lang="pl-PL" dirty="0" err="1"/>
              <a:t>html</a:t>
            </a:r>
            <a:endParaRPr lang="pl-PL" dirty="0"/>
          </a:p>
          <a:p>
            <a:r>
              <a:rPr lang="pl-P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159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dzisiaj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Jak działa sieć ?</a:t>
            </a:r>
          </a:p>
          <a:p>
            <a:pPr lvl="1"/>
            <a:r>
              <a:rPr lang="pl-PL" dirty="0"/>
              <a:t>Architektura klient-serwer</a:t>
            </a:r>
          </a:p>
          <a:p>
            <a:pPr lvl="1"/>
            <a:r>
              <a:rPr lang="pl-PL" dirty="0"/>
              <a:t>Protokoły sieciowe</a:t>
            </a:r>
          </a:p>
          <a:p>
            <a:pPr lvl="1"/>
            <a:r>
              <a:rPr lang="pl-PL" dirty="0"/>
              <a:t>Warstwowy model sieci</a:t>
            </a:r>
          </a:p>
          <a:p>
            <a:pPr lvl="1"/>
            <a:r>
              <a:rPr lang="pl-PL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66844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HTTP Status code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l-PL" dirty="0"/>
              <a:t>200 OK</a:t>
            </a:r>
          </a:p>
          <a:p>
            <a:pPr marL="36900" indent="0">
              <a:buNone/>
            </a:pPr>
            <a:r>
              <a:rPr lang="pl-PL" dirty="0"/>
              <a:t>301 </a:t>
            </a:r>
            <a:r>
              <a:rPr lang="pl-PL" dirty="0" err="1"/>
              <a:t>Moved</a:t>
            </a:r>
            <a:r>
              <a:rPr lang="pl-PL" dirty="0"/>
              <a:t> </a:t>
            </a:r>
            <a:r>
              <a:rPr lang="pl-PL" dirty="0" err="1"/>
              <a:t>Permanently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302 </a:t>
            </a:r>
            <a:r>
              <a:rPr lang="pl-PL" dirty="0" err="1"/>
              <a:t>Found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304 Not </a:t>
            </a:r>
            <a:r>
              <a:rPr lang="pl-PL" dirty="0" err="1"/>
              <a:t>Modified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401 </a:t>
            </a:r>
            <a:r>
              <a:rPr lang="pl-PL" dirty="0" err="1"/>
              <a:t>Unauthorized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403 </a:t>
            </a:r>
            <a:r>
              <a:rPr lang="pl-PL" dirty="0" err="1"/>
              <a:t>Forbidden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404 Not </a:t>
            </a:r>
            <a:r>
              <a:rPr lang="pl-PL" dirty="0" err="1"/>
              <a:t>Found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418 </a:t>
            </a:r>
            <a:r>
              <a:rPr lang="pl-PL" dirty="0" err="1"/>
              <a:t>I’m</a:t>
            </a:r>
            <a:r>
              <a:rPr lang="pl-PL" dirty="0"/>
              <a:t> </a:t>
            </a:r>
            <a:r>
              <a:rPr lang="pl-PL" dirty="0" err="1"/>
              <a:t>teapot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500 </a:t>
            </a:r>
            <a:r>
              <a:rPr lang="pl-PL" dirty="0" err="1"/>
              <a:t>Internal</a:t>
            </a:r>
            <a:r>
              <a:rPr lang="pl-PL" dirty="0"/>
              <a:t> Server Error</a:t>
            </a:r>
          </a:p>
        </p:txBody>
      </p:sp>
    </p:spTree>
    <p:extLst>
      <p:ext uri="{BB962C8B-B14F-4D97-AF65-F5344CB8AC3E}">
        <p14:creationId xmlns:p14="http://schemas.microsoft.com/office/powerpoint/2010/main" val="59456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HTML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pl-PL" dirty="0"/>
              <a:t>To co widzimy na ekranie znajduje się w ciele odpowiedzi, a nie w nagłówkach.</a:t>
            </a:r>
          </a:p>
          <a:p>
            <a:pPr marL="36900" indent="0">
              <a:buNone/>
            </a:pPr>
            <a:r>
              <a:rPr lang="pl-PL" dirty="0"/>
              <a:t>HTML, CSS</a:t>
            </a:r>
          </a:p>
        </p:txBody>
      </p:sp>
    </p:spTree>
    <p:extLst>
      <p:ext uri="{BB962C8B-B14F-4D97-AF65-F5344CB8AC3E}">
        <p14:creationId xmlns:p14="http://schemas.microsoft.com/office/powerpoint/2010/main" val="54828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HTML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pl-PL" dirty="0"/>
              <a:t>&lt;! 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marL="36900" indent="0">
              <a:buNone/>
            </a:pPr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=”</a:t>
            </a:r>
            <a:r>
              <a:rPr lang="pl-PL" dirty="0" err="1"/>
              <a:t>pl</a:t>
            </a:r>
            <a:r>
              <a:rPr lang="pl-PL" dirty="0"/>
              <a:t>”&gt;</a:t>
            </a:r>
          </a:p>
          <a:p>
            <a:pPr marL="36900" indent="0">
              <a:buNone/>
            </a:pPr>
            <a:r>
              <a:rPr lang="pl-PL" dirty="0"/>
              <a:t>	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marL="36900" indent="0">
              <a:buNone/>
            </a:pPr>
            <a:r>
              <a:rPr lang="pl-PL" dirty="0"/>
              <a:t>		&lt;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marL="36900" indent="0">
              <a:buNone/>
            </a:pPr>
            <a:r>
              <a:rPr lang="pl-PL" dirty="0"/>
              <a:t>			hello, </a:t>
            </a:r>
            <a:r>
              <a:rPr lang="pl-PL" dirty="0" err="1"/>
              <a:t>title</a:t>
            </a:r>
            <a:endParaRPr lang="pl-PL" dirty="0"/>
          </a:p>
          <a:p>
            <a:pPr marL="36900" indent="0">
              <a:buNone/>
            </a:pPr>
            <a:r>
              <a:rPr lang="pl-PL" dirty="0"/>
              <a:t>		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marL="36900" indent="0">
              <a:buNone/>
            </a:pPr>
            <a:r>
              <a:rPr lang="pl-PL" dirty="0"/>
              <a:t>	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marL="36900" indent="0">
              <a:buNone/>
            </a:pPr>
            <a:r>
              <a:rPr lang="pl-PL" dirty="0"/>
              <a:t>	&lt;body&gt;</a:t>
            </a:r>
          </a:p>
          <a:p>
            <a:pPr marL="36900" indent="0">
              <a:buNone/>
            </a:pPr>
            <a:r>
              <a:rPr lang="pl-PL" dirty="0"/>
              <a:t>		hello, body</a:t>
            </a:r>
          </a:p>
          <a:p>
            <a:pPr marL="36900" indent="0">
              <a:buNone/>
            </a:pPr>
            <a:r>
              <a:rPr lang="pl-PL" dirty="0"/>
              <a:t>	&lt;/body&gt;</a:t>
            </a:r>
          </a:p>
          <a:p>
            <a:pPr marL="36900" indent="0">
              <a:buNone/>
            </a:pPr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3304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651" y="2167889"/>
            <a:ext cx="7210697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sz="3200" dirty="0"/>
              <a:t>http://www.example.com/</a:t>
            </a:r>
            <a:r>
              <a:rPr lang="pl-PL" sz="3200" dirty="0">
                <a:solidFill>
                  <a:srgbClr val="FFFF00"/>
                </a:solidFill>
              </a:rPr>
              <a:t>index.html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769E6D95-551D-41B5-BA54-E14A47D1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pl-PL" sz="2800" dirty="0"/>
              <a:t>HTML – </a:t>
            </a:r>
            <a:r>
              <a:rPr lang="pl-PL" sz="2800" dirty="0" err="1"/>
              <a:t>HyperText</a:t>
            </a:r>
            <a:r>
              <a:rPr lang="pl-PL" sz="2800" dirty="0"/>
              <a:t> </a:t>
            </a:r>
            <a:r>
              <a:rPr lang="pl-PL" sz="2800" dirty="0" err="1"/>
              <a:t>Markup</a:t>
            </a:r>
            <a:r>
              <a:rPr lang="pl-PL" sz="2800" dirty="0"/>
              <a:t>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201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9559AA9A-CCE5-414E-8AA9-1950B735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651" y="2167889"/>
            <a:ext cx="7210697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r>
              <a:rPr lang="pl-PL" sz="3200" dirty="0"/>
              <a:t>http://www.example.com/index.html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6850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Internet - </a:t>
            </a:r>
            <a:r>
              <a:rPr lang="pl-PL" sz="2800" dirty="0" err="1"/>
              <a:t>Interconnected</a:t>
            </a:r>
            <a:r>
              <a:rPr lang="pl-PL" sz="2800" dirty="0"/>
              <a:t> Network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3753"/>
            <a:ext cx="10353762" cy="3714749"/>
          </a:xfrm>
        </p:spPr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US" dirty="0">
                <a:hlinkClick r:id="rId2"/>
              </a:rPr>
              <a:t>https://www.youtube.com/watch?v=IlAJJI-qG2k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927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Protokoły sieciowe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HTTP – </a:t>
            </a:r>
            <a:r>
              <a:rPr lang="pl-PL" dirty="0" err="1"/>
              <a:t>HyperText</a:t>
            </a:r>
            <a:r>
              <a:rPr lang="pl-PL" dirty="0"/>
              <a:t> Transfer </a:t>
            </a:r>
            <a:r>
              <a:rPr lang="pl-PL" dirty="0" err="1"/>
              <a:t>Protocol</a:t>
            </a:r>
            <a:endParaRPr lang="pl-PL" dirty="0"/>
          </a:p>
          <a:p>
            <a:r>
              <a:rPr lang="pl-PL" dirty="0"/>
              <a:t>HTTPS – </a:t>
            </a:r>
            <a:r>
              <a:rPr lang="pl-PL" dirty="0" err="1"/>
              <a:t>HyperText</a:t>
            </a:r>
            <a:r>
              <a:rPr lang="pl-PL" dirty="0"/>
              <a:t> Transfer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Secure</a:t>
            </a:r>
            <a:endParaRPr lang="pl-PL" dirty="0"/>
          </a:p>
          <a:p>
            <a:r>
              <a:rPr lang="pl-PL" dirty="0"/>
              <a:t>IP – Internet </a:t>
            </a:r>
            <a:r>
              <a:rPr lang="pl-PL" dirty="0" err="1"/>
              <a:t>Protocol</a:t>
            </a:r>
            <a:endParaRPr lang="pl-PL" dirty="0"/>
          </a:p>
          <a:p>
            <a:r>
              <a:rPr lang="pl-PL" dirty="0"/>
              <a:t>TCP – </a:t>
            </a:r>
            <a:r>
              <a:rPr lang="pl-PL" dirty="0" err="1"/>
              <a:t>Transmission</a:t>
            </a:r>
            <a:r>
              <a:rPr lang="pl-PL" dirty="0"/>
              <a:t> Control </a:t>
            </a:r>
            <a:r>
              <a:rPr lang="pl-PL" dirty="0" err="1"/>
              <a:t>Protocol</a:t>
            </a:r>
            <a:endParaRPr lang="pl-PL" dirty="0"/>
          </a:p>
          <a:p>
            <a:r>
              <a:rPr lang="pl-PL" dirty="0"/>
              <a:t>DHCP – </a:t>
            </a:r>
            <a:r>
              <a:rPr lang="pl-PL" dirty="0" err="1"/>
              <a:t>Dynamic</a:t>
            </a:r>
            <a:r>
              <a:rPr lang="pl-PL" dirty="0"/>
              <a:t> Host </a:t>
            </a:r>
            <a:r>
              <a:rPr lang="pl-PL" dirty="0" err="1"/>
              <a:t>Configuration</a:t>
            </a:r>
            <a:r>
              <a:rPr lang="pl-PL" dirty="0"/>
              <a:t> </a:t>
            </a:r>
            <a:r>
              <a:rPr lang="pl-PL" dirty="0" err="1"/>
              <a:t>Protocol</a:t>
            </a:r>
            <a:endParaRPr lang="pl-PL" dirty="0"/>
          </a:p>
          <a:p>
            <a:r>
              <a:rPr lang="pl-PL" dirty="0"/>
              <a:t>DNS – </a:t>
            </a:r>
            <a:r>
              <a:rPr lang="pl-PL" dirty="0" err="1"/>
              <a:t>Domain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 Service</a:t>
            </a:r>
          </a:p>
          <a:p>
            <a:r>
              <a:rPr lang="pl-PL" dirty="0"/>
              <a:t>SSH – </a:t>
            </a:r>
            <a:r>
              <a:rPr lang="pl-PL" dirty="0" err="1"/>
              <a:t>Secure</a:t>
            </a:r>
            <a:r>
              <a:rPr lang="pl-PL" dirty="0"/>
              <a:t> Shell</a:t>
            </a:r>
          </a:p>
          <a:p>
            <a:r>
              <a:rPr lang="pl-PL" dirty="0"/>
              <a:t>SMTP – Simple Mail Transfer </a:t>
            </a:r>
            <a:r>
              <a:rPr lang="pl-PL" dirty="0" err="1"/>
              <a:t>Protocol</a:t>
            </a:r>
            <a:endParaRPr lang="pl-PL" dirty="0"/>
          </a:p>
          <a:p>
            <a:r>
              <a:rPr lang="pl-PL" dirty="0"/>
              <a:t>VOIP – Voice </a:t>
            </a:r>
            <a:r>
              <a:rPr lang="pl-PL" dirty="0" err="1"/>
              <a:t>Over</a:t>
            </a:r>
            <a:r>
              <a:rPr lang="pl-PL" dirty="0"/>
              <a:t> Internet </a:t>
            </a:r>
            <a:r>
              <a:rPr lang="pl-PL" dirty="0" err="1"/>
              <a:t>Protocol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961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59642"/>
          </a:xfrm>
        </p:spPr>
        <p:txBody>
          <a:bodyPr>
            <a:normAutofit/>
          </a:bodyPr>
          <a:lstStyle/>
          <a:p>
            <a:r>
              <a:rPr lang="pl-PL" sz="2800" dirty="0"/>
              <a:t>Warstwowe modele sieci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3140"/>
            <a:ext cx="10353762" cy="4208060"/>
          </a:xfrm>
        </p:spPr>
        <p:txBody>
          <a:bodyPr>
            <a:normAutofit/>
          </a:bodyPr>
          <a:lstStyle/>
          <a:p>
            <a:r>
              <a:rPr lang="pl-PL" dirty="0"/>
              <a:t>Najbardziej popularnymi modelami warstwowymi są TCP/IP oraz ISO/OSI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3F2AECA-A295-422A-8545-C528799C4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966" y="2250340"/>
            <a:ext cx="7797420" cy="39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0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59642"/>
          </a:xfrm>
        </p:spPr>
        <p:txBody>
          <a:bodyPr>
            <a:normAutofit/>
          </a:bodyPr>
          <a:lstStyle/>
          <a:p>
            <a:r>
              <a:rPr lang="pl-PL" sz="2800" dirty="0"/>
              <a:t>Warstwowe modele sieci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3140"/>
            <a:ext cx="10353762" cy="4208060"/>
          </a:xfrm>
        </p:spPr>
        <p:txBody>
          <a:bodyPr>
            <a:normAutofit/>
          </a:bodyPr>
          <a:lstStyle/>
          <a:p>
            <a:r>
              <a:rPr lang="pl-PL" dirty="0"/>
              <a:t>ISO/OSI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00D6F05-9195-408F-B8AF-ADAA4AB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45" y="1583140"/>
            <a:ext cx="5699238" cy="48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l-PL" dirty="0"/>
              <a:t>Programowanie sieciowe – narzędzia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0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l-PL" dirty="0"/>
              <a:t>Programowanie sieciowe – wstęp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80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44283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</a:t>
            </a:r>
          </a:p>
          <a:p>
            <a:r>
              <a:rPr lang="pl-PL" dirty="0" err="1"/>
              <a:t>Back</a:t>
            </a:r>
            <a:r>
              <a:rPr lang="pl-PL" dirty="0"/>
              <a:t>-end</a:t>
            </a:r>
          </a:p>
        </p:txBody>
      </p:sp>
    </p:spTree>
    <p:extLst>
      <p:ext uri="{BB962C8B-B14F-4D97-AF65-F5344CB8AC3E}">
        <p14:creationId xmlns:p14="http://schemas.microsoft.com/office/powerpoint/2010/main" val="476093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</a:t>
            </a:r>
          </a:p>
          <a:p>
            <a:r>
              <a:rPr lang="pl-PL" dirty="0" err="1"/>
              <a:t>Back</a:t>
            </a:r>
            <a:r>
              <a:rPr lang="pl-PL" dirty="0"/>
              <a:t>-end</a:t>
            </a:r>
          </a:p>
          <a:p>
            <a:r>
              <a:rPr lang="pl-PL" dirty="0" err="1"/>
              <a:t>Fullstack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0248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Front-end:</a:t>
            </a:r>
          </a:p>
          <a:p>
            <a:pPr lvl="1"/>
            <a:r>
              <a:rPr lang="pl-PL" dirty="0" err="1"/>
              <a:t>html</a:t>
            </a:r>
            <a:r>
              <a:rPr lang="pl-PL" dirty="0"/>
              <a:t>, </a:t>
            </a:r>
            <a:r>
              <a:rPr lang="pl-PL" dirty="0" err="1"/>
              <a:t>css</a:t>
            </a:r>
            <a:r>
              <a:rPr lang="pl-PL" dirty="0"/>
              <a:t>,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 err="1"/>
              <a:t>Back</a:t>
            </a:r>
            <a:r>
              <a:rPr lang="pl-PL" dirty="0"/>
              <a:t>-end:</a:t>
            </a:r>
          </a:p>
          <a:p>
            <a:r>
              <a:rPr lang="pl-PL" dirty="0" err="1"/>
              <a:t>Fullstack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576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Front-end:</a:t>
            </a:r>
          </a:p>
          <a:p>
            <a:pPr lvl="1"/>
            <a:r>
              <a:rPr lang="pl-PL" dirty="0" err="1"/>
              <a:t>html</a:t>
            </a:r>
            <a:r>
              <a:rPr lang="pl-PL" dirty="0"/>
              <a:t>, </a:t>
            </a:r>
            <a:r>
              <a:rPr lang="pl-PL" dirty="0" err="1"/>
              <a:t>css</a:t>
            </a:r>
            <a:r>
              <a:rPr lang="pl-PL" dirty="0"/>
              <a:t>,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 err="1"/>
              <a:t>Back</a:t>
            </a:r>
            <a:r>
              <a:rPr lang="pl-PL" dirty="0"/>
              <a:t>-end:</a:t>
            </a:r>
          </a:p>
          <a:p>
            <a:pPr lvl="1"/>
            <a:r>
              <a:rPr lang="pl-PL" dirty="0" err="1"/>
              <a:t>php</a:t>
            </a:r>
            <a:r>
              <a:rPr lang="pl-PL" dirty="0"/>
              <a:t>, python, </a:t>
            </a:r>
            <a:r>
              <a:rPr lang="pl-PL" dirty="0" err="1"/>
              <a:t>ruby</a:t>
            </a:r>
            <a:r>
              <a:rPr lang="pl-PL" dirty="0"/>
              <a:t>, </a:t>
            </a:r>
            <a:r>
              <a:rPr lang="pl-PL" dirty="0" err="1"/>
              <a:t>java</a:t>
            </a:r>
            <a:endParaRPr lang="pl-PL" dirty="0"/>
          </a:p>
          <a:p>
            <a:r>
              <a:rPr lang="pl-PL" dirty="0" err="1"/>
              <a:t>Fullstack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1436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Front-end:</a:t>
            </a:r>
          </a:p>
          <a:p>
            <a:pPr lvl="1"/>
            <a:r>
              <a:rPr lang="pl-PL" dirty="0" err="1"/>
              <a:t>html</a:t>
            </a:r>
            <a:r>
              <a:rPr lang="pl-PL" dirty="0"/>
              <a:t>, </a:t>
            </a:r>
            <a:r>
              <a:rPr lang="pl-PL" dirty="0" err="1"/>
              <a:t>css</a:t>
            </a:r>
            <a:r>
              <a:rPr lang="pl-PL" dirty="0"/>
              <a:t>,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 err="1"/>
              <a:t>Back</a:t>
            </a:r>
            <a:r>
              <a:rPr lang="pl-PL" dirty="0"/>
              <a:t>-end:</a:t>
            </a:r>
          </a:p>
          <a:p>
            <a:pPr lvl="1"/>
            <a:r>
              <a:rPr lang="pl-PL" dirty="0" err="1"/>
              <a:t>php</a:t>
            </a:r>
            <a:r>
              <a:rPr lang="pl-PL" dirty="0"/>
              <a:t>, python, </a:t>
            </a:r>
            <a:r>
              <a:rPr lang="pl-PL" dirty="0" err="1"/>
              <a:t>ruby</a:t>
            </a:r>
            <a:r>
              <a:rPr lang="pl-PL" dirty="0"/>
              <a:t>, </a:t>
            </a:r>
            <a:r>
              <a:rPr lang="pl-PL" dirty="0" err="1"/>
              <a:t>java</a:t>
            </a:r>
            <a:endParaRPr lang="pl-PL" dirty="0"/>
          </a:p>
          <a:p>
            <a:pPr lvl="1"/>
            <a:r>
              <a:rPr lang="pl-PL" dirty="0"/>
              <a:t>Python – </a:t>
            </a:r>
            <a:r>
              <a:rPr lang="pl-PL" dirty="0" err="1"/>
              <a:t>Flask</a:t>
            </a:r>
            <a:r>
              <a:rPr lang="pl-PL" dirty="0"/>
              <a:t>, </a:t>
            </a:r>
            <a:r>
              <a:rPr lang="pl-PL" dirty="0" err="1"/>
              <a:t>Django</a:t>
            </a:r>
            <a:r>
              <a:rPr lang="pl-PL" dirty="0"/>
              <a:t>, </a:t>
            </a:r>
            <a:r>
              <a:rPr lang="pl-PL" dirty="0" err="1"/>
              <a:t>Pyramid</a:t>
            </a:r>
            <a:endParaRPr lang="pl-PL" dirty="0"/>
          </a:p>
          <a:p>
            <a:r>
              <a:rPr lang="pl-PL" dirty="0" err="1"/>
              <a:t>Fullstack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834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82472"/>
          </a:xfrm>
        </p:spPr>
        <p:txBody>
          <a:bodyPr>
            <a:normAutofit/>
          </a:bodyPr>
          <a:lstStyle/>
          <a:p>
            <a:r>
              <a:rPr lang="pl-PL" sz="2800" dirty="0"/>
              <a:t>Programowanie sieciowe - narzędzia</a:t>
            </a:r>
            <a:endParaRPr lang="en-US" sz="28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6B409A5-3861-4967-B87B-09D6A9726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74" y="1566556"/>
            <a:ext cx="5508842" cy="48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45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HTML</a:t>
            </a:r>
            <a:endParaRPr lang="en-US" sz="2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901E033-9F92-4C41-9624-1DA5E18D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28" y="2076450"/>
            <a:ext cx="5417819" cy="3714750"/>
          </a:xfrm>
        </p:spPr>
      </p:pic>
    </p:spTree>
    <p:extLst>
      <p:ext uri="{BB962C8B-B14F-4D97-AF65-F5344CB8AC3E}">
        <p14:creationId xmlns:p14="http://schemas.microsoft.com/office/powerpoint/2010/main" val="19380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58737"/>
          </a:xfrm>
        </p:spPr>
        <p:txBody>
          <a:bodyPr>
            <a:normAutofit/>
          </a:bodyPr>
          <a:lstStyle/>
          <a:p>
            <a:r>
              <a:rPr lang="pl-PL" sz="2800" dirty="0"/>
              <a:t>HTML</a:t>
            </a:r>
            <a:endParaRPr lang="en-US" sz="2800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54C16EF-DD07-4C3D-83A5-DD5611FD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53" y="1568337"/>
            <a:ext cx="8987445" cy="5057651"/>
          </a:xfrm>
        </p:spPr>
      </p:pic>
    </p:spTree>
    <p:extLst>
      <p:ext uri="{BB962C8B-B14F-4D97-AF65-F5344CB8AC3E}">
        <p14:creationId xmlns:p14="http://schemas.microsoft.com/office/powerpoint/2010/main" val="3111037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CSS – </a:t>
            </a:r>
            <a:r>
              <a:rPr lang="pl-PL" sz="2800" dirty="0" err="1"/>
              <a:t>Cascading</a:t>
            </a:r>
            <a:r>
              <a:rPr lang="pl-PL" sz="2800" dirty="0"/>
              <a:t> Style </a:t>
            </a:r>
            <a:r>
              <a:rPr lang="pl-PL" sz="2800" dirty="0" err="1"/>
              <a:t>Sheets</a:t>
            </a:r>
            <a:endParaRPr lang="en-US" sz="2800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D081D72-B022-4602-B777-6E960D5A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59" y="2076450"/>
            <a:ext cx="2891156" cy="3714750"/>
          </a:xfrm>
        </p:spPr>
      </p:pic>
    </p:spTree>
    <p:extLst>
      <p:ext uri="{BB962C8B-B14F-4D97-AF65-F5344CB8AC3E}">
        <p14:creationId xmlns:p14="http://schemas.microsoft.com/office/powerpoint/2010/main" val="214470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Architektura klient-serwer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EE303-3000-4AA4-98A7-DBF73C3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CLI  vs web </a:t>
            </a:r>
            <a:r>
              <a:rPr lang="pl-PL" dirty="0" err="1"/>
              <a:t>browser</a:t>
            </a:r>
            <a:r>
              <a:rPr lang="pl-PL" dirty="0"/>
              <a:t> i web </a:t>
            </a:r>
            <a:r>
              <a:rPr lang="pl-PL" dirty="0" err="1"/>
              <a:t>server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19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6777"/>
            <a:ext cx="10353762" cy="1257300"/>
          </a:xfrm>
        </p:spPr>
        <p:txBody>
          <a:bodyPr>
            <a:normAutofit/>
          </a:bodyPr>
          <a:lstStyle/>
          <a:p>
            <a:r>
              <a:rPr lang="pl-PL" dirty="0"/>
              <a:t>TCP/IP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9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916C4267-44CD-43B4-A8D8-38146A511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00187"/>
            <a:ext cx="48768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77589"/>
            <a:ext cx="10353762" cy="1297577"/>
          </a:xfrm>
        </p:spPr>
        <p:txBody>
          <a:bodyPr>
            <a:normAutofit fontScale="90000"/>
          </a:bodyPr>
          <a:lstStyle/>
          <a:p>
            <a:r>
              <a:rPr lang="pl-PL" dirty="0"/>
              <a:t>IP </a:t>
            </a:r>
            <a:r>
              <a:rPr lang="pl-PL" dirty="0" err="1"/>
              <a:t>address</a:t>
            </a:r>
            <a:r>
              <a:rPr lang="pl-PL" dirty="0"/>
              <a:t> – Internet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address</a:t>
            </a:r>
            <a:br>
              <a:rPr lang="pl-PL" dirty="0"/>
            </a:br>
            <a:r>
              <a:rPr lang="pl-PL" dirty="0"/>
              <a:t>#.#.#.#</a:t>
            </a:r>
            <a:br>
              <a:rPr lang="pl-PL" dirty="0"/>
            </a:br>
            <a:r>
              <a:rPr lang="pl-PL" dirty="0"/>
              <a:t>0-255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Architektura klient-serwer</a:t>
            </a:r>
            <a:endParaRPr lang="en-US" sz="2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FBED7E-35D8-42EB-9067-5E497D89F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77" y="2076450"/>
            <a:ext cx="2800921" cy="3714750"/>
          </a:xfrm>
        </p:spPr>
      </p:pic>
    </p:spTree>
    <p:extLst>
      <p:ext uri="{BB962C8B-B14F-4D97-AF65-F5344CB8AC3E}">
        <p14:creationId xmlns:p14="http://schemas.microsoft.com/office/powerpoint/2010/main" val="354417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DA11F1-7876-4729-A049-9BDEA389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Architektura klient-serwer</a:t>
            </a:r>
            <a:endParaRPr lang="en-US" sz="2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D6D181E-76E6-46C3-9288-C8AFAEE2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18" y="2076450"/>
            <a:ext cx="5867439" cy="3714750"/>
          </a:xfrm>
        </p:spPr>
      </p:pic>
    </p:spTree>
    <p:extLst>
      <p:ext uri="{BB962C8B-B14F-4D97-AF65-F5344CB8AC3E}">
        <p14:creationId xmlns:p14="http://schemas.microsoft.com/office/powerpoint/2010/main" val="229090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441"/>
      </a:dk2>
      <a:lt2>
        <a:srgbClr val="E2E8E3"/>
      </a:lt2>
      <a:accent1>
        <a:srgbClr val="E729CF"/>
      </a:accent1>
      <a:accent2>
        <a:srgbClr val="9D17D5"/>
      </a:accent2>
      <a:accent3>
        <a:srgbClr val="6A37E8"/>
      </a:accent3>
      <a:accent4>
        <a:srgbClr val="394EDB"/>
      </a:accent4>
      <a:accent5>
        <a:srgbClr val="2990E7"/>
      </a:accent5>
      <a:accent6>
        <a:srgbClr val="14B5BC"/>
      </a:accent6>
      <a:hlink>
        <a:srgbClr val="4F7BC4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7434</TotalTime>
  <Words>503</Words>
  <Application>Microsoft Office PowerPoint</Application>
  <PresentationFormat>Panoramiczny</PresentationFormat>
  <Paragraphs>129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3" baseType="lpstr">
      <vt:lpstr>Calibri</vt:lpstr>
      <vt:lpstr>Calisto MT</vt:lpstr>
      <vt:lpstr>Wingdings 2</vt:lpstr>
      <vt:lpstr>SlateVTI</vt:lpstr>
      <vt:lpstr>Programowanie sieciowe</vt:lpstr>
      <vt:lpstr>Plan na dzisiaj</vt:lpstr>
      <vt:lpstr>Programowanie sieciowe – wstęp</vt:lpstr>
      <vt:lpstr>Architektura klient-serwer</vt:lpstr>
      <vt:lpstr>TCP/IP</vt:lpstr>
      <vt:lpstr>Prezentacja programu PowerPoint</vt:lpstr>
      <vt:lpstr>IP address – Internet Protocol address #.#.#.# 0-255</vt:lpstr>
      <vt:lpstr>Architektura klient-serwer</vt:lpstr>
      <vt:lpstr>Architektura klient-serwer</vt:lpstr>
      <vt:lpstr>Porty</vt:lpstr>
      <vt:lpstr>Jak wysyłamy naszą kopertę?</vt:lpstr>
      <vt:lpstr>URL – Uniform Resource Locator</vt:lpstr>
      <vt:lpstr>Nazwa domenowa (domain name)</vt:lpstr>
      <vt:lpstr>Pod domena (subdomain)</vt:lpstr>
      <vt:lpstr>HTTP – HyperText Transfer Protocol</vt:lpstr>
      <vt:lpstr>Co wewnątrz koperty?</vt:lpstr>
      <vt:lpstr>Co wewnątrz koperty?</vt:lpstr>
      <vt:lpstr>Co wewnątrz koperty?</vt:lpstr>
      <vt:lpstr>A co odpowiada serwer?</vt:lpstr>
      <vt:lpstr>HTTP Status code</vt:lpstr>
      <vt:lpstr>HTML</vt:lpstr>
      <vt:lpstr>HTML</vt:lpstr>
      <vt:lpstr>HTML – HyperText Markup Language</vt:lpstr>
      <vt:lpstr>Prezentacja programu PowerPoint</vt:lpstr>
      <vt:lpstr>Internet - Interconnected Network</vt:lpstr>
      <vt:lpstr>Protokoły sieciowe</vt:lpstr>
      <vt:lpstr>Warstwowe modele sieci</vt:lpstr>
      <vt:lpstr>Warstwowe modele sieci</vt:lpstr>
      <vt:lpstr>Programowanie sieciowe – narzędzia</vt:lpstr>
      <vt:lpstr>Programowanie sieciowe - narzędzia</vt:lpstr>
      <vt:lpstr>Programowanie sieciowe - narzędzia</vt:lpstr>
      <vt:lpstr>Programowanie sieciowe - narzędzia</vt:lpstr>
      <vt:lpstr>Programowanie sieciowe - narzędzia</vt:lpstr>
      <vt:lpstr>Programowanie sieciowe - narzędzia</vt:lpstr>
      <vt:lpstr>Programowanie sieciowe - narzędzia</vt:lpstr>
      <vt:lpstr>Programowanie sieciowe - narzędzia</vt:lpstr>
      <vt:lpstr>HTML</vt:lpstr>
      <vt:lpstr>HTML</vt:lpstr>
      <vt:lpstr>CSS – Cascading Style 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wstęp do programowania</dc:title>
  <dc:creator>Anna Chabuda</dc:creator>
  <cp:lastModifiedBy>Anna Chabuda</cp:lastModifiedBy>
  <cp:revision>147</cp:revision>
  <dcterms:created xsi:type="dcterms:W3CDTF">2019-09-07T01:57:30Z</dcterms:created>
  <dcterms:modified xsi:type="dcterms:W3CDTF">2020-01-25T03:07:24Z</dcterms:modified>
</cp:coreProperties>
</file>